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9AD66E-FCFB-A777-415D-1FBC48403C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C2051B1-D013-406E-12E4-5CBAB059E0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B5AB701-881B-E623-8C03-92BE3B15A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F6F97-18C9-4EB9-80A4-2AEA0228A474}" type="datetimeFigureOut">
              <a:rPr lang="de-DE" smtClean="0"/>
              <a:t>26.06.2024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93FD2DF-F8AF-4E0A-22BD-877E591FC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DF19284-434F-7BF8-6CD2-3E9817B15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B30B4-BFF1-441C-9B68-FD88E464CC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1679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8CA99E-50AA-EF4E-6AD6-4177659F1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0272988-CAA7-C0A9-8071-C8AA19167D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AB4D94-9492-0669-33FE-F78A14C0B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F6F97-18C9-4EB9-80A4-2AEA0228A474}" type="datetimeFigureOut">
              <a:rPr lang="de-DE" smtClean="0"/>
              <a:t>26.06.2024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D5EFE4E-F290-975B-53FD-B38EB2271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6304F70-F8DE-1503-028E-F9B41274E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B30B4-BFF1-441C-9B68-FD88E464CC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7887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2A1E9F4-73AC-0DDB-4211-91ECC9A019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69B84ED-D4EF-59F7-1DA7-C1E805DEC0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9D2D084-17C9-5F5F-FF45-F65B8AF3E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F6F97-18C9-4EB9-80A4-2AEA0228A474}" type="datetimeFigureOut">
              <a:rPr lang="de-DE" smtClean="0"/>
              <a:t>26.06.2024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0E8C37A-7B0A-783E-AA58-BD095E20A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87ACE0B-BDC3-442B-C95E-369DDE8E8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B30B4-BFF1-441C-9B68-FD88E464CC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8240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F86340-EFA2-DE85-8959-2E04EC269A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2AFEC06-48F2-8B33-C1CB-702DFE54D2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6479F5C-210E-0E70-42A4-DE5C0AFBB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F6F97-18C9-4EB9-80A4-2AEA0228A474}" type="datetimeFigureOut">
              <a:rPr lang="de-DE" smtClean="0"/>
              <a:t>26.06.2024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6BF18E5-B072-3B86-C5B1-ACA301A7B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F12A2E4-B0AA-BBDD-D843-0C8CEC6C2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B30B4-BFF1-441C-9B68-FD88E464CC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24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C96C8D-AE83-47A0-E7BE-09419F2DC7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C76DD40-7E9E-12DF-689F-A563EC3171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AF43A34-FDEE-E4FA-82D9-5F092CFC1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F6F97-18C9-4EB9-80A4-2AEA0228A474}" type="datetimeFigureOut">
              <a:rPr lang="de-DE" smtClean="0"/>
              <a:t>26.06.2024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5AE9F77-BD45-9B6A-FE81-39DFABBB1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7180403-C5CF-FFED-D7D4-8D26D7E0F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B30B4-BFF1-441C-9B68-FD88E464CC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8831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577E6F-9BC0-F9DE-1024-720CF2484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339DD5B-042C-4C1A-8491-E353F31C5E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F52633A-0D82-0AEF-92E3-F88EF1F4E9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04D4722-9881-3BB0-BCC6-BAA8DE4A4E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F6F97-18C9-4EB9-80A4-2AEA0228A474}" type="datetimeFigureOut">
              <a:rPr lang="de-DE" smtClean="0"/>
              <a:t>26.06.2024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4921989-791A-1B73-75E1-C2A59D536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C12DE1E-BFEC-8402-2DAD-9CB1D04C3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B30B4-BFF1-441C-9B68-FD88E464CC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6744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62A843-4C7C-F6E4-EA5E-B385EA0EC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391F150-B912-2665-F51F-9DC317A89D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F3DB9D2-8545-F569-7513-D0E167A84E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7839857-40E7-0FAB-AD35-7189D58DF3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C73F5E86-102E-809A-721E-D0C040473D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4E9A6880-C588-2293-D60B-4E897DC8E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F6F97-18C9-4EB9-80A4-2AEA0228A474}" type="datetimeFigureOut">
              <a:rPr lang="de-DE" smtClean="0"/>
              <a:t>26.06.2024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A0441161-147A-AB2F-C461-07C5A4402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DB790E78-7948-12D2-7282-2CD0AECF1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B30B4-BFF1-441C-9B68-FD88E464CC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2538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6FA978-7930-C19C-DA0B-FA1DB3D5B7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E1885C7-2111-68FF-E07C-E9A428DA5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F6F97-18C9-4EB9-80A4-2AEA0228A474}" type="datetimeFigureOut">
              <a:rPr lang="de-DE" smtClean="0"/>
              <a:t>26.06.2024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FAC069F-3144-4580-9B0B-32507F7CC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F2BD9F5-639F-B2B9-E267-FAB642658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B30B4-BFF1-441C-9B68-FD88E464CC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3077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5982EE8-467C-9B49-4166-815342C46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F6F97-18C9-4EB9-80A4-2AEA0228A474}" type="datetimeFigureOut">
              <a:rPr lang="de-DE" smtClean="0"/>
              <a:t>26.06.2024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E4346660-110E-24A6-C679-BA8BB1975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E656CB1-27C7-A7F6-566D-4B814A012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B30B4-BFF1-441C-9B68-FD88E464CC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5581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79E54A-E33F-1F1A-AEF0-89586C91F4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29FEEEA-DA72-C728-F14A-92553AE6DC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F4653B0-9CFB-FBAE-C13A-5369BCD6BB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A4B2773-8470-CC96-D46F-5EB6E511A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F6F97-18C9-4EB9-80A4-2AEA0228A474}" type="datetimeFigureOut">
              <a:rPr lang="de-DE" smtClean="0"/>
              <a:t>26.06.2024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019600E-C224-2932-5A4F-0EF6360BA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7D34618-9F25-73A9-98A1-1B3946E30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B30B4-BFF1-441C-9B68-FD88E464CC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2175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EFF6CD-AEAB-260F-AA1F-FEE860E0DE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F601207F-3BD0-E430-ED1E-FF069A4831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8493084-5750-2F0B-1E36-CD5F495A3D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81FF401-6F29-8190-3865-2819EA362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F6F97-18C9-4EB9-80A4-2AEA0228A474}" type="datetimeFigureOut">
              <a:rPr lang="de-DE" smtClean="0"/>
              <a:t>26.06.2024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D61DE6C-AF70-826B-8F69-D8BDC0782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FFC7056-CD17-5C34-2309-11E705494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B30B4-BFF1-441C-9B68-FD88E464CC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8979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DF80C51-E9CC-CDBB-CFBA-CE6F1AAB86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B53E157-2DD3-25C8-15AA-DF1EF51452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A31330E-D1DA-A3A8-7E64-47101ABEEB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EF6F97-18C9-4EB9-80A4-2AEA0228A474}" type="datetimeFigureOut">
              <a:rPr lang="de-DE" smtClean="0"/>
              <a:t>26.06.2024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7B8EF24-99AC-F960-7108-5318E1B29E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7391F2E-387F-52BC-53D0-155F5C83B6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BB30B4-BFF1-441C-9B68-FD88E464CC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011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39DD4DD0-6BF4-A212-1818-DC0AFFD335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7326" y="80840"/>
            <a:ext cx="5631575" cy="3394691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CC0075CB-1E77-2C5A-BBD3-376504E1C8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0543" y="3491097"/>
            <a:ext cx="4450611" cy="3366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51376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Breitbild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Béatrice Kirn</dc:creator>
  <cp:lastModifiedBy>Béatrice Kirn</cp:lastModifiedBy>
  <cp:revision>1</cp:revision>
  <dcterms:created xsi:type="dcterms:W3CDTF">2024-06-26T15:42:56Z</dcterms:created>
  <dcterms:modified xsi:type="dcterms:W3CDTF">2024-06-26T15:43:12Z</dcterms:modified>
</cp:coreProperties>
</file>